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F94F3-E11F-434D-8ACF-5D376AFFDE70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8EF40-AC0D-464D-B5D0-CD808606A4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745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Skins</a:t>
            </a:r>
            <a:r>
              <a:rPr lang="en-GB" baseline="0" dirty="0" smtClean="0"/>
              <a:t> cancer is a common problem in US. According to a recent study, a big percentage of Americans do not have acquire the required thickness of the coat </a:t>
            </a:r>
            <a:r>
              <a:rPr lang="en-GB" dirty="0" smtClean="0"/>
              <a:t>(Granger et al., 2019)</a:t>
            </a:r>
            <a:r>
              <a:rPr lang="en-GB" baseline="0" dirty="0" smtClean="0"/>
              <a:t>. Various studies recommends that the effectiveness of the modern sunscreen products significantly depends on the how they are applied </a:t>
            </a:r>
            <a:r>
              <a:rPr lang="en-GB" dirty="0" smtClean="0"/>
              <a:t>(Granger et al., 2019)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8EF40-AC0D-464D-B5D0-CD808606A4E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437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</a:t>
            </a:r>
            <a:r>
              <a:rPr lang="en-GB" baseline="0" dirty="0" smtClean="0"/>
              <a:t> CDC Atlanta office has a lot of resources regarding the correct application of sunscreen. Additionally, the organization has responsive customer care such that an individual can reach out and get the necessary information.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68EF40-AC0D-464D-B5D0-CD808606A4E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146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8C8DD0B-EF35-45DA-A8A5-FEC10A83C788}" type="datetimeFigureOut">
              <a:rPr lang="en-GB" smtClean="0"/>
              <a:t>26/10/2020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ED0D5C-F66F-4D4E-A785-9B35C37E8E65}" type="slidenum">
              <a:rPr lang="en-GB" smtClean="0"/>
              <a:t>‹#›</a:t>
            </a:fld>
            <a:endParaRPr lang="en-GB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Name</a:t>
            </a:r>
          </a:p>
          <a:p>
            <a:r>
              <a:rPr lang="en-GB" dirty="0" smtClean="0"/>
              <a:t>Institution</a:t>
            </a:r>
          </a:p>
          <a:p>
            <a:r>
              <a:rPr lang="en-GB" dirty="0" smtClean="0"/>
              <a:t>Course</a:t>
            </a:r>
          </a:p>
          <a:p>
            <a:r>
              <a:rPr lang="en-GB" dirty="0" smtClean="0"/>
              <a:t>Professor </a:t>
            </a:r>
          </a:p>
          <a:p>
            <a:r>
              <a:rPr lang="en-GB" dirty="0" smtClean="0"/>
              <a:t>Date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Skin Cancer Caused by Sunlight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4203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Date of interview: October 24, 2020</a:t>
            </a:r>
          </a:p>
          <a:p>
            <a:r>
              <a:rPr lang="en-US" dirty="0" smtClean="0"/>
              <a:t>Form of technology used to conduct interview: Phone</a:t>
            </a:r>
          </a:p>
          <a:p>
            <a:r>
              <a:rPr lang="en-US" dirty="0" smtClean="0"/>
              <a:t>Agency Name: Horizon Regional Cancer Center</a:t>
            </a:r>
          </a:p>
          <a:p>
            <a:r>
              <a:rPr lang="en-US" dirty="0" smtClean="0"/>
              <a:t>Agency Phone:+6620668888</a:t>
            </a:r>
          </a:p>
          <a:p>
            <a:r>
              <a:rPr lang="en-US" dirty="0" smtClean="0"/>
              <a:t>Name and title of Interview Subject: Skin Cancer Due to Sunlight</a:t>
            </a:r>
          </a:p>
          <a:p>
            <a:pPr marL="0" indent="0">
              <a:buNone/>
            </a:pPr>
            <a:r>
              <a:rPr lang="en-US" dirty="0" smtClean="0"/>
              <a:t>Questions:</a:t>
            </a:r>
          </a:p>
          <a:p>
            <a:pPr marL="514350" indent="-514350">
              <a:buAutoNum type="arabicPeriod"/>
            </a:pPr>
            <a:r>
              <a:rPr lang="en-US" dirty="0" smtClean="0"/>
              <a:t>What are the risk factors for skin cancer (melanoma)?</a:t>
            </a:r>
          </a:p>
          <a:p>
            <a:pPr marL="0" indent="0">
              <a:buNone/>
            </a:pPr>
            <a:r>
              <a:rPr lang="en-US" dirty="0" smtClean="0"/>
              <a:t>2. What periods/ seasons makes persons more prone to the health issue?</a:t>
            </a:r>
          </a:p>
          <a:p>
            <a:pPr marL="0" indent="0">
              <a:buNone/>
            </a:pPr>
            <a:r>
              <a:rPr lang="en-US" dirty="0" smtClean="0"/>
              <a:t>3. What biological mechanisms result from exposure to UV light?</a:t>
            </a:r>
          </a:p>
          <a:p>
            <a:pPr marL="0" indent="0">
              <a:buNone/>
            </a:pPr>
            <a:r>
              <a:rPr lang="en-US" dirty="0" smtClean="0"/>
              <a:t>4. What skin cells are affected during exposure?</a:t>
            </a:r>
          </a:p>
          <a:p>
            <a:pPr marL="0" indent="0">
              <a:buNone/>
            </a:pPr>
            <a:r>
              <a:rPr lang="en-US" dirty="0" smtClean="0"/>
              <a:t>5. What are signs and symptoms of skin cancer?</a:t>
            </a:r>
          </a:p>
          <a:p>
            <a:pPr marL="0" indent="0">
              <a:buNone/>
            </a:pPr>
            <a:r>
              <a:rPr lang="en-US" dirty="0" smtClean="0"/>
              <a:t>Agency’s Solution:</a:t>
            </a:r>
          </a:p>
          <a:p>
            <a:r>
              <a:rPr lang="en-US" dirty="0" smtClean="0"/>
              <a:t>Seeking shade during sunny hours.</a:t>
            </a:r>
          </a:p>
          <a:p>
            <a:r>
              <a:rPr lang="en-US" dirty="0" smtClean="0"/>
              <a:t>Applying sunscreen lotions.</a:t>
            </a:r>
          </a:p>
          <a:p>
            <a:r>
              <a:rPr lang="en-US" dirty="0" smtClean="0"/>
              <a:t>Covering most part of the body with appropriate clothing, including hats and sunglasses.</a:t>
            </a:r>
          </a:p>
          <a:p>
            <a:pPr marL="0" indent="0">
              <a:buNone/>
            </a:pPr>
            <a:r>
              <a:rPr lang="en-US" dirty="0" smtClean="0"/>
              <a:t>Contact:</a:t>
            </a:r>
          </a:p>
          <a:p>
            <a:pPr marL="0" indent="0">
              <a:buNone/>
            </a:pPr>
            <a:r>
              <a:rPr lang="en-US" dirty="0" smtClean="0"/>
              <a:t>Email: skincancercare.org</a:t>
            </a:r>
          </a:p>
          <a:p>
            <a:pPr marL="0" indent="0">
              <a:buNone/>
            </a:pPr>
            <a:r>
              <a:rPr lang="en-US" dirty="0" smtClean="0"/>
              <a:t>Phone: +19142292310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49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Part 1:Current Health Issue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According to the CDC data skin cancer is the most common form of cancer in US (Watson et al., 2015), </a:t>
            </a:r>
          </a:p>
          <a:p>
            <a:r>
              <a:rPr lang="en-GB" dirty="0" smtClean="0"/>
              <a:t>According to the CDC agent, one out of five people get skin cancer in old age </a:t>
            </a:r>
          </a:p>
          <a:p>
            <a:r>
              <a:rPr lang="en-GB" dirty="0" smtClean="0"/>
              <a:t>Two of them die</a:t>
            </a:r>
          </a:p>
          <a:p>
            <a:r>
              <a:rPr lang="en-GB" dirty="0" smtClean="0"/>
              <a:t>Improper use of sunscreen exposes the skin</a:t>
            </a:r>
          </a:p>
          <a:p>
            <a:r>
              <a:rPr lang="en-GB" dirty="0" err="1" smtClean="0"/>
              <a:t>Dr.</a:t>
            </a:r>
            <a:r>
              <a:rPr lang="en-GB" dirty="0" smtClean="0"/>
              <a:t> Seth stated a lot of people get only 40% of the expected SPF protection (Granger et al., 2019)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60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Prevention Strategy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CDC recommends application of a thick layer of sunscreen for total protection,</a:t>
            </a:r>
          </a:p>
          <a:p>
            <a:r>
              <a:rPr lang="en-GB" dirty="0" smtClean="0"/>
              <a:t> UV damage can be prevented if Sunscreen is applied with other options (Watson et al., 2015)</a:t>
            </a:r>
          </a:p>
          <a:p>
            <a:r>
              <a:rPr lang="en-GB" dirty="0" smtClean="0"/>
              <a:t>One can get more details regarding this recommendation from the CDC office</a:t>
            </a:r>
          </a:p>
          <a:p>
            <a:pPr marL="0" indent="0" algn="ctr">
              <a:buNone/>
            </a:pPr>
            <a:r>
              <a:rPr lang="en-GB" dirty="0" smtClean="0"/>
              <a:t>1600 Clifton Rd, Atlanta, GA 3033, United States</a:t>
            </a:r>
          </a:p>
          <a:p>
            <a:r>
              <a:rPr lang="en-GB" dirty="0" smtClean="0"/>
              <a:t>Or call;+1 404-639-3311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072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Part 2: 50 sec Public Service Announcement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Melanoma skin cancer is a common problem in the United States today </a:t>
            </a:r>
          </a:p>
          <a:p>
            <a:r>
              <a:rPr lang="en-GB" dirty="0" smtClean="0"/>
              <a:t>It is related to improper use of technology</a:t>
            </a:r>
          </a:p>
          <a:p>
            <a:r>
              <a:rPr lang="en-GB" dirty="0" smtClean="0"/>
              <a:t>People are not well informed regarding the amount of sunscreen to apply for total protection </a:t>
            </a:r>
            <a:endParaRPr lang="en-GB" dirty="0"/>
          </a:p>
          <a:p>
            <a:r>
              <a:rPr lang="en-GB" dirty="0" smtClean="0"/>
              <a:t>Most people only get 40% of sunscreen protection </a:t>
            </a:r>
          </a:p>
        </p:txBody>
      </p:sp>
    </p:spTree>
    <p:extLst>
      <p:ext uri="{BB962C8B-B14F-4D97-AF65-F5344CB8AC3E}">
        <p14:creationId xmlns:p14="http://schemas.microsoft.com/office/powerpoint/2010/main" val="1595340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Improper Use of Technology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UV exposure leads to damage of the DNA cells causing cancer,</a:t>
            </a:r>
          </a:p>
          <a:p>
            <a:r>
              <a:rPr lang="en-GB" dirty="0" smtClean="0"/>
              <a:t>Sunscreen offering more than SPF of 15 is recommended (Watson et al., 2015),</a:t>
            </a:r>
          </a:p>
          <a:p>
            <a:r>
              <a:rPr lang="en-GB" dirty="0" smtClean="0"/>
              <a:t>However, application of small amount of sunscreen lead to significant exposure to sunlight ,</a:t>
            </a:r>
          </a:p>
          <a:p>
            <a:r>
              <a:rPr lang="en-GB" dirty="0" smtClean="0"/>
              <a:t>Exposure lead to damage of the skin cells causing melanoma skin cancer.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490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CDC on Sunscreen Application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</a:t>
            </a:r>
            <a:r>
              <a:rPr lang="en-GB" dirty="0" err="1" smtClean="0"/>
              <a:t>Centers</a:t>
            </a:r>
            <a:r>
              <a:rPr lang="en-GB" dirty="0" smtClean="0"/>
              <a:t> for Disease Control and Prevention stated that melanoma skin cancer is a major problem</a:t>
            </a:r>
          </a:p>
          <a:p>
            <a:r>
              <a:rPr lang="en-GB" dirty="0" smtClean="0"/>
              <a:t>CDC recommends SPF protection greater than 15</a:t>
            </a:r>
          </a:p>
          <a:p>
            <a:r>
              <a:rPr lang="en-GB" dirty="0" smtClean="0"/>
              <a:t>Verification for this information is available in CDC offices 1600 Clifton Rd, Atlanta, GA 3033, United States</a:t>
            </a:r>
          </a:p>
          <a:p>
            <a:r>
              <a:rPr lang="en-GB" dirty="0" smtClean="0"/>
              <a:t>More details can be attained talking to an agent through ;+1 404-639-3311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1170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Granger, C., Sola, Y., </a:t>
            </a:r>
            <a:r>
              <a:rPr lang="en-GB" dirty="0" err="1" smtClean="0"/>
              <a:t>Gilaberte</a:t>
            </a:r>
            <a:r>
              <a:rPr lang="en-GB" dirty="0" smtClean="0"/>
              <a:t>, Y., &amp; </a:t>
            </a:r>
            <a:r>
              <a:rPr lang="en-GB" dirty="0" err="1" smtClean="0"/>
              <a:t>Trullàs</a:t>
            </a:r>
            <a:r>
              <a:rPr lang="en-GB" dirty="0" smtClean="0"/>
              <a:t>, C. (2019). Outdoor testing of the </a:t>
            </a:r>
            <a:r>
              <a:rPr lang="en-GB" dirty="0" err="1" smtClean="0"/>
              <a:t>photoprotection</a:t>
            </a:r>
            <a:r>
              <a:rPr lang="en-GB" dirty="0" smtClean="0"/>
              <a:t> provided by a new water-based broad-spectrum SPF50+ sunscreen product: two double-blind, split-face, randomized controlled studies in healthy adults. Clinical, cosmetic and investigational dermatology, 12, 461.</a:t>
            </a:r>
          </a:p>
          <a:p>
            <a:r>
              <a:rPr lang="en-GB" dirty="0" smtClean="0"/>
              <a:t>Watson, M., Thomas, C. C., </a:t>
            </a:r>
            <a:r>
              <a:rPr lang="en-GB" dirty="0" err="1" smtClean="0"/>
              <a:t>Massetti</a:t>
            </a:r>
            <a:r>
              <a:rPr lang="en-GB" dirty="0" smtClean="0"/>
              <a:t>, G. M., McKenna, S., </a:t>
            </a:r>
            <a:r>
              <a:rPr lang="en-GB" dirty="0" err="1" smtClean="0"/>
              <a:t>Gershenwald</a:t>
            </a:r>
            <a:r>
              <a:rPr lang="en-GB" dirty="0" smtClean="0"/>
              <a:t>, J. E., Laird, S., ... &amp; </a:t>
            </a:r>
            <a:r>
              <a:rPr lang="en-GB" dirty="0" err="1" smtClean="0"/>
              <a:t>Lushniak</a:t>
            </a:r>
            <a:r>
              <a:rPr lang="en-GB" dirty="0" smtClean="0"/>
              <a:t>, B. (2015). CDC grand rounds: prevention and control of skin cancer. Morbidity and Mortality Weekly Report, 64(47), 1312-1314.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37089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129</TotalTime>
  <Words>687</Words>
  <Application>Microsoft Office PowerPoint</Application>
  <PresentationFormat>On-screen Show (4:3)</PresentationFormat>
  <Paragraphs>60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Civic</vt:lpstr>
      <vt:lpstr>Skin Cancer Caused by Sunlight</vt:lpstr>
      <vt:lpstr>Interview</vt:lpstr>
      <vt:lpstr> Part 1:Current Health Issue</vt:lpstr>
      <vt:lpstr>Prevention Strategy</vt:lpstr>
      <vt:lpstr>Part 2: 50 sec Public Service Announcement </vt:lpstr>
      <vt:lpstr>Improper Use of Technology </vt:lpstr>
      <vt:lpstr>CDC on Sunscreen Application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Skin C</dc:title>
  <dc:creator>Kim</dc:creator>
  <cp:lastModifiedBy>Windows User</cp:lastModifiedBy>
  <cp:revision>15</cp:revision>
  <dcterms:created xsi:type="dcterms:W3CDTF">2020-10-23T18:26:13Z</dcterms:created>
  <dcterms:modified xsi:type="dcterms:W3CDTF">2020-10-26T16:11:15Z</dcterms:modified>
</cp:coreProperties>
</file>